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744"/>
  </p:normalViewPr>
  <p:slideViewPr>
    <p:cSldViewPr snapToGrid="0" snapToObjects="1">
      <p:cViewPr varScale="1">
        <p:scale>
          <a:sx n="100" d="100"/>
          <a:sy n="100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3391-ECC6-E04B-B4CB-AB8469C02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33643-E18E-1F4B-9BCD-BA7749D3E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340D-CAE8-2548-96B5-AA04A4D3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D6F1D-F0FB-9443-A179-67971197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E8B14-7360-F34D-9D30-1C0B6979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6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59F5C-A620-D546-B723-E72804F7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C79037-8C87-414D-AFA1-1E17E89AF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1B8C4-206A-A749-A420-B6667933C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01C9D-386D-6C4E-BB8F-724D0FC8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56391-33B9-CA4C-96E6-14FE3D5A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3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961589-69BB-0A49-B7CF-D1DA7141D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9FE9F-B9DF-F347-A7E7-70FE41571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840A7-12C1-B140-9179-EA2059F5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A06B0-F6BB-4545-A997-6BACE1527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89D41-EBFD-994A-B8CE-583084272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CC21-FD8F-D142-9D4E-AAD038B73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13D9-8465-5440-B458-2D11CD272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C9E-F8C1-8944-9E8A-FB83A4FC1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CF79E-BC37-6F49-A6D1-800B880E0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25D73-FEED-6B4B-B8E7-C3A17258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1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4F43B-C016-4C46-9556-75ADF138A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D8F8E-9FFF-904F-97B2-F672633F6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BCDEB-A038-D244-847A-4D8CAAA4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227EB-FC6B-4B46-9F84-78523F6A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43B96-0AD4-E547-8E73-1C42A6786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4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E3E7-305D-7D4F-9DBE-6AEB0807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3E63C-64A8-EE4B-B627-660C50625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CA0BC-8067-DA4C-B91F-DB1FB5E78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FFD7A-2224-2440-B5E2-90203345A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783B3-1EB5-AB4D-8267-25297FB9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C3CF-378C-E948-ACDA-9680ABC28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9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F0740-2CA1-3A42-BF8E-907D6E44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477AA-EAF7-3D4F-95E7-29F95BC6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78E02-DC82-B446-B6AD-7BF69CA17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37C3D-0F74-E84D-984C-D372B2DD6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1AA1AF-6936-2C4C-BBA2-0EDD2AC06A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6BB20-365F-F447-B5C6-E2BAE3761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AF5BD9-1925-6841-B9C5-2F7C9E0A4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326AF1-76D1-ED4F-A335-C58C72EDA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0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944B6-72CF-3B4A-874F-BFAD556B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38600F-CAE5-844A-BFAD-31847B061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C293D-8CD0-374A-8175-62AD11FC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0B69FF-2F57-6640-B07D-F861659E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7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95E24-F1A4-D44C-9D41-FDE1DCF2F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175B5-9FAF-BE44-ACCF-E56B53EC1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1D960-0873-9441-B02F-B36D53733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0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7C0CB-71F1-B244-A597-CC63A745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EBC3F-5A8A-B946-9700-92CD84D48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2FB4C-2329-7247-B581-59B14E4EF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87FC20-F6AC-A143-95DF-B0003E8F2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C0375-E626-DF4E-B70D-3260FB6C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B13E5-96B3-1C46-BC9F-0FF29E6C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1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FF146-56AF-8442-B6FF-124B752C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CC8CF9-CC4A-E048-A306-8BE107B0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4AC65-079E-B74F-A2D7-6FB9007F4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80DFF-5BF8-6F48-AD40-623222B4A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E1D1A-5BE4-1541-9A76-AD4B9C36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93AB7-C512-F941-92EF-C87C3DAAE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4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B97C0F-C821-004B-B4D9-728E9DC3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200DD-42E3-C149-B2F9-E8B16F3DD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A0252-A012-EA48-85C8-F6B411499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5C30D-16D9-C942-85BC-51F10AFD5358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A9C60-08E9-034D-B71F-E6AB3188B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90960-058C-3047-89AE-EF56735E4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E7019-1F58-F44B-A5E7-C1DC011C9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4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8F1A2F6-0658-D986-46A1-5FFAE0C83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555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Devora Griggs</dc:creator>
  <cp:lastModifiedBy>Steve Thompson</cp:lastModifiedBy>
  <cp:revision>4</cp:revision>
  <dcterms:created xsi:type="dcterms:W3CDTF">2019-09-12T17:30:40Z</dcterms:created>
  <dcterms:modified xsi:type="dcterms:W3CDTF">2022-09-06T12:41:47Z</dcterms:modified>
</cp:coreProperties>
</file>